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6" r:id="rId3"/>
    <p:sldId id="267" r:id="rId4"/>
    <p:sldId id="270" r:id="rId5"/>
    <p:sldId id="269" r:id="rId6"/>
    <p:sldId id="271" r:id="rId7"/>
    <p:sldId id="272" r:id="rId8"/>
    <p:sldId id="268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86E36-0AAE-40DD-B474-E43CBCFB90EE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66A62-9F76-4CC8-8D00-98C6CFC46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77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Guide Cover 2013 - 2014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80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Credits Required for Graduation – Page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69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Promotion to Grade 10 Requirements – Page 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32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</a:t>
            </a:r>
            <a:r>
              <a:rPr lang="en-US" baseline="0" smtClean="0"/>
              <a:t>Spanish Description – Page 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7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 High School – Italian Description –</a:t>
            </a:r>
            <a:r>
              <a:rPr lang="en-US" baseline="0" dirty="0" smtClean="0"/>
              <a:t> </a:t>
            </a:r>
            <a:r>
              <a:rPr lang="en-US" baseline="0" smtClean="0"/>
              <a:t>Page 23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01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9000 Introduction to Engineering Design - Page 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06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 High School – Course Planning Worksheet</a:t>
            </a:r>
            <a:r>
              <a:rPr lang="en-US" baseline="0" dirty="0" smtClean="0"/>
              <a:t> Page 48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80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Grade 9 Course Selection Worksheet Page 49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13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Truman</a:t>
            </a:r>
            <a:r>
              <a:rPr lang="en-US" baseline="0" dirty="0" smtClean="0"/>
              <a:t> High School – Program of Study 2013 – 2014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6A62-9F76-4CC8-8D00-98C6CFC46A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20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9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4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3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08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3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9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5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4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03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2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CCEA6-4EF3-47DB-949B-673291E69B37}" type="datetimeFigureOut">
              <a:rPr lang="en-US" smtClean="0"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FAEF5-F8DE-47C4-9543-E65797B3F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F:\NAA 8th into 9th Course Scheduling Presentation Guide Cover 2013 - 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357" y="0"/>
            <a:ext cx="52952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3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F:\NAA 8th into 9th Course Scheduling Presentation 2013 - 2014 Credits Required for Graduation Page 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64" y="0"/>
            <a:ext cx="4575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8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F:\NAA 8th into 9th Course Scheduling Presentation Promotion Guidelines 2013 - 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147" y="0"/>
            <a:ext cx="45597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09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F:\NAA 8th into 9th Course Scheduling Presentation 2013 - 2014 Spanish Page 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04" y="0"/>
            <a:ext cx="446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64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F:\NAA 8th into 9th Course Scheduling Presentation 2013 - 2014 Spanish Page 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04" y="0"/>
            <a:ext cx="446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NAA 8th into 9th Course Scheduling Presentation 2013 - 2014 Italian Page 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107" y="0"/>
            <a:ext cx="44537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4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F:\NAA 8th into 9th Course Scheduling Presentation 2013 - 2014 9000 Intro to Engineering Desig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710" y="0"/>
            <a:ext cx="4130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2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F:\NAA 8th into 9th Course Scheduling Course Planning Worksheet 2013 - 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156"/>
            <a:ext cx="9144000" cy="64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F:\NAA 8th into 9th Course Scheduling Presentation Grade 9 Course Selection Worksheet 2013 - 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635" y="0"/>
            <a:ext cx="52947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1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:\NAA 8th into 9th Course Scheduling Presentation 2013 - 2014 Program of Studi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610"/>
            <a:ext cx="9144000" cy="638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67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101</Words>
  <Application>Microsoft Office PowerPoint</Application>
  <PresentationFormat>On-screen Show (4:3)</PresentationFormat>
  <Paragraphs>18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</dc:creator>
  <cp:lastModifiedBy>Karla</cp:lastModifiedBy>
  <cp:revision>14</cp:revision>
  <dcterms:created xsi:type="dcterms:W3CDTF">2013-02-17T13:37:25Z</dcterms:created>
  <dcterms:modified xsi:type="dcterms:W3CDTF">2013-02-17T14:16:40Z</dcterms:modified>
</cp:coreProperties>
</file>